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908" autoAdjust="0"/>
  </p:normalViewPr>
  <p:slideViewPr>
    <p:cSldViewPr>
      <p:cViewPr varScale="1">
        <p:scale>
          <a:sx n="73" d="100"/>
          <a:sy n="73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A5DAB-F7C9-4184-A0F4-D7E0E58A92A4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8B10F-F5BE-4C48-BD2F-3C6CBE50C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38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8B10F-F5BE-4C48-BD2F-3C6CBE50C54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42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8B10F-F5BE-4C48-BD2F-3C6CBE50C54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0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8B10F-F5BE-4C48-BD2F-3C6CBE50C54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1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FSO – free space optic</a:t>
            </a:r>
            <a:endParaRPr lang="en-US" b="1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Multipoint Distribution Service 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Multichannel Multipoint Distribution Service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8B10F-F5BE-4C48-BD2F-3C6CBE50C54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0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8B10F-F5BE-4C48-BD2F-3C6CBE50C54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72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8B10F-F5BE-4C48-BD2F-3C6CBE50C54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8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0F56697-9945-47AD-9012-542049069C14}" type="datetime1">
              <a:rPr lang="en-US" smtClean="0"/>
              <a:pPr/>
              <a:t>8/6/2019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242-306 Mobile and Wireless Computing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2" descr="C:\Users\wwarodom\Desktop\CoE-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9123" y="6121401"/>
            <a:ext cx="652477" cy="60960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E952-BC2B-4775-BA18-E4A81A48A1E3}" type="datetime1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242-306 Mobile and Wireless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D98AA9-54A4-493A-81D4-331E9B914CDC}" type="datetime1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242-306 Mobile and Wireless Computing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8E4-7C79-41BF-AA16-0FFCA3D06D33}" type="datetime1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242-306 Mobile and Wireless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2" descr="C:\Users\wwarodom\Desktop\CoE-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7135" y="541867"/>
            <a:ext cx="407798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0E6E-258C-4CC2-888E-466A0BACA6A4}" type="datetime1">
              <a:rPr lang="en-US" smtClean="0"/>
              <a:pPr/>
              <a:t>8/6/2019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 dirty="0" smtClean="0"/>
              <a:t>242-306 Mobile and Wireless Computing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D1F972-A31C-4CF1-AEA4-F4B5EE168592}" type="datetime1">
              <a:rPr lang="en-US" smtClean="0"/>
              <a:pPr/>
              <a:t>8/6/2019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242-306 Mobile and Wireless Computing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20749F-48AA-4115-8E2E-6BA5A636B698}" type="datetime1">
              <a:rPr lang="en-US" smtClean="0"/>
              <a:pPr/>
              <a:t>8/6/2019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242-306 Mobile and Wireless Computing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45F7-3493-41F4-89D9-BDD471524D70}" type="datetime1">
              <a:rPr lang="en-US" smtClean="0"/>
              <a:pPr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242-306 Mobile and Wireless Computing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C:\Users\wwarodom\Desktop\CoE-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7135" y="541867"/>
            <a:ext cx="407798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25E9-B715-400D-985C-9CBB8BC6CBBF}" type="datetime1">
              <a:rPr lang="en-US" smtClean="0"/>
              <a:pPr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242-306 Mobile and Wireless Computing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F332-0D47-4945-95E5-73A606009DAD}" type="datetime1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242-306 Mobile and Wireless Computing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DE5B95-7F4A-47E2-9E10-EBFDAD28FD1C}" type="datetime1">
              <a:rPr lang="en-US" smtClean="0"/>
              <a:pPr/>
              <a:t>8/6/2019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242-306 Mobile and Wireless Computing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E3A987-6D1B-4481-9F9B-B2F2BB60837B}" type="datetime1">
              <a:rPr lang="en-US" smtClean="0"/>
              <a:pPr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/>
              <a:t>242-306 Mobile and Wireless Computing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7391400" cy="144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242-306 Mobile and Wireless </a:t>
            </a:r>
            <a:br>
              <a:rPr lang="en-US" sz="3600" b="1" dirty="0" smtClean="0"/>
            </a:br>
            <a:r>
              <a:rPr lang="en-US" sz="3600" b="1" dirty="0" smtClean="0"/>
              <a:t>Computing </a:t>
            </a:r>
            <a:r>
              <a:rPr lang="en-US" sz="3200" b="1" dirty="0" smtClean="0"/>
              <a:t>(2-0-4)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Department of Computer Engineering, Faculty of Engineering</a:t>
            </a:r>
            <a:br>
              <a:rPr lang="en-US" b="1" dirty="0" smtClean="0"/>
            </a:br>
            <a:r>
              <a:rPr lang="en-US" b="1" dirty="0" smtClean="0"/>
              <a:t>Prince of </a:t>
            </a:r>
            <a:r>
              <a:rPr lang="en-US" b="1" dirty="0" err="1" smtClean="0"/>
              <a:t>Songkla</a:t>
            </a:r>
            <a:r>
              <a:rPr lang="en-US" b="1" dirty="0" smtClean="0"/>
              <a:t> University, </a:t>
            </a:r>
            <a:r>
              <a:rPr lang="en-US" b="1" dirty="0" err="1" smtClean="0"/>
              <a:t>Phuket</a:t>
            </a:r>
            <a:r>
              <a:rPr lang="en-US" b="1" dirty="0" smtClean="0"/>
              <a:t> Campus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9800" y="3581400"/>
            <a:ext cx="6553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Asst. Prof. Dr. </a:t>
            </a:r>
            <a:r>
              <a:rPr lang="en-US" sz="3200" dirty="0" err="1" smtClean="0"/>
              <a:t>Warodom</a:t>
            </a:r>
            <a:r>
              <a:rPr lang="en-US" sz="3200" dirty="0" smtClean="0"/>
              <a:t> </a:t>
            </a:r>
            <a:r>
              <a:rPr lang="en-US" sz="3200" dirty="0" err="1" smtClean="0"/>
              <a:t>Werapun</a:t>
            </a:r>
            <a:endParaRPr lang="en-US" sz="3200" dirty="0" smtClean="0"/>
          </a:p>
          <a:p>
            <a:r>
              <a:rPr lang="en-US" sz="3200" dirty="0" smtClean="0"/>
              <a:t>Email: </a:t>
            </a:r>
            <a:r>
              <a:rPr lang="en-US" sz="3200" dirty="0" smtClean="0"/>
              <a:t>warodom.w@psu.ac.th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ภาพรวมของมาตรฐานไร้สาย การประมวลผลบนอุปกรณ์เคลื่อนที่และไร้สาย เทคโนโลยีการสื่อสารเครือข่าย เครือข่ายท้องถิ่นไร้สาย เครือข่ายเซลลูลาร์ เครือข่ายดาวเทียม โพรโทคอลโมบายอินเทอร์เน็ต เทคโนโลยีเกิดใหม่ การจัดการตำแหน่งและการเคลื่อนที่ การประเมินสมรรถนะ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Overview of wireless standards; wireless and mobile computing; communication network technologies; wireless local area networks; cellular networks; satellite-based networks; mobile internet protocols; emerging technologies; mobility management and location management; performance evaluation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242-306 Mobile and Wireless Computing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1 - Introduction</a:t>
            </a:r>
          </a:p>
          <a:p>
            <a:pPr>
              <a:buNone/>
            </a:pPr>
            <a:r>
              <a:rPr lang="en-US" sz="3200" dirty="0" smtClean="0"/>
              <a:t>2 - How wireless work (Wireless concept)</a:t>
            </a:r>
          </a:p>
          <a:p>
            <a:pPr>
              <a:buNone/>
            </a:pPr>
            <a:r>
              <a:rPr lang="en-US" sz="3200" dirty="0" smtClean="0"/>
              <a:t>3 - RF concept (filter, antenna, SNR, multiple access)</a:t>
            </a:r>
          </a:p>
          <a:p>
            <a:pPr>
              <a:buNone/>
            </a:pPr>
            <a:r>
              <a:rPr lang="en-US" sz="3200" dirty="0" smtClean="0"/>
              <a:t>4 - Antenna</a:t>
            </a:r>
          </a:p>
          <a:p>
            <a:pPr>
              <a:buNone/>
            </a:pPr>
            <a:r>
              <a:rPr lang="en-US" sz="3200" dirty="0" smtClean="0"/>
              <a:t>5 - WPAN (Bluetooth, </a:t>
            </a:r>
            <a:r>
              <a:rPr lang="en-US" sz="3200" dirty="0" err="1" smtClean="0"/>
              <a:t>Zigbee</a:t>
            </a:r>
            <a:r>
              <a:rPr lang="en-US" sz="3200" dirty="0" smtClean="0"/>
              <a:t>)</a:t>
            </a:r>
          </a:p>
          <a:p>
            <a:pPr>
              <a:buNone/>
            </a:pPr>
            <a:r>
              <a:rPr lang="en-US" sz="3200" dirty="0" smtClean="0"/>
              <a:t>6 - WPAN High rate (</a:t>
            </a:r>
            <a:r>
              <a:rPr lang="en-US" sz="3200" dirty="0" err="1" smtClean="0"/>
              <a:t>WirelessHD</a:t>
            </a:r>
            <a:r>
              <a:rPr lang="en-US" sz="3200" dirty="0" smtClean="0"/>
              <a:t>, </a:t>
            </a:r>
            <a:r>
              <a:rPr lang="en-US" sz="3200" dirty="0" err="1" smtClean="0"/>
              <a:t>WiGig</a:t>
            </a:r>
            <a:r>
              <a:rPr lang="en-US" sz="3200" dirty="0" smtClean="0"/>
              <a:t> / 802.11ac, 802.11ad) </a:t>
            </a:r>
          </a:p>
          <a:p>
            <a:pPr>
              <a:buNone/>
            </a:pPr>
            <a:r>
              <a:rPr lang="en-US" sz="2800" dirty="0" smtClean="0"/>
              <a:t>  				     </a:t>
            </a:r>
            <a:r>
              <a:rPr lang="en-US" sz="3200" dirty="0" smtClean="0"/>
              <a:t>Midterm examination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242-306 Mobile and Wireless Computing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/>
              <a:t>7  - LAN 802.11abg</a:t>
            </a:r>
          </a:p>
          <a:p>
            <a:pPr>
              <a:buNone/>
            </a:pPr>
            <a:r>
              <a:rPr lang="en-US" sz="3200" dirty="0" smtClean="0"/>
              <a:t>8  </a:t>
            </a:r>
            <a:r>
              <a:rPr lang="en-US" sz="3200" dirty="0"/>
              <a:t>- LAN 802.11n</a:t>
            </a:r>
            <a:r>
              <a:rPr lang="en-US" sz="3600" dirty="0"/>
              <a:t>	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9  - MAN (FSO, </a:t>
            </a:r>
            <a:r>
              <a:rPr lang="en-US" sz="3200" dirty="0" err="1" smtClean="0"/>
              <a:t>WiMax</a:t>
            </a:r>
            <a:r>
              <a:rPr lang="en-US" sz="3200" dirty="0" smtClean="0"/>
              <a:t>)</a:t>
            </a:r>
          </a:p>
          <a:p>
            <a:pPr>
              <a:buNone/>
            </a:pPr>
            <a:r>
              <a:rPr lang="en-US" sz="3200" dirty="0" smtClean="0"/>
              <a:t>10 - WAN (Cellular, Satellite) </a:t>
            </a:r>
          </a:p>
          <a:p>
            <a:pPr>
              <a:buNone/>
            </a:pPr>
            <a:r>
              <a:rPr lang="en-US" sz="3200" dirty="0" smtClean="0"/>
              <a:t>11 - Mobile networks (Mobile IP) </a:t>
            </a:r>
          </a:p>
          <a:p>
            <a:pPr>
              <a:buNone/>
            </a:pPr>
            <a:r>
              <a:rPr lang="en-US" sz="3200" dirty="0" smtClean="0"/>
              <a:t>12 - Emerging technology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Final Examination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242-306 Mobile and Wireless Computing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Quiz/homework		5 %</a:t>
            </a:r>
          </a:p>
          <a:p>
            <a:r>
              <a:rPr lang="en-US" sz="4000" dirty="0" smtClean="0"/>
              <a:t>Class attendance		5 %</a:t>
            </a:r>
          </a:p>
          <a:p>
            <a:r>
              <a:rPr lang="en-US" sz="4000" dirty="0" smtClean="0"/>
              <a:t>Midterm examination	40 %</a:t>
            </a:r>
          </a:p>
          <a:p>
            <a:r>
              <a:rPr lang="en-US" sz="4000" dirty="0" smtClean="0"/>
              <a:t>Final examination	 	40 %</a:t>
            </a:r>
          </a:p>
          <a:p>
            <a:r>
              <a:rPr lang="en-US" sz="4000" dirty="0" smtClean="0"/>
              <a:t>Assignment			10 %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242-306 Mobile and Wireless Computing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242-306 Mobile and Wireless Computing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581953" y="1274852"/>
          <a:ext cx="8150226" cy="4648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51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751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17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Grade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Score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330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/>
                        <a:buNone/>
                      </a:pPr>
                      <a:r>
                        <a:rPr lang="en-US" sz="2000" dirty="0" smtClean="0"/>
                        <a:t>&gt; 79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30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76 – 79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330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 – 75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330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65 – 69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330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 – 64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330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 – 59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330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 – 54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330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&lt; 50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Jorge </a:t>
            </a:r>
            <a:r>
              <a:rPr lang="en-US" dirty="0" err="1" smtClean="0"/>
              <a:t>Olenewa</a:t>
            </a:r>
            <a:r>
              <a:rPr lang="en-US" dirty="0" smtClean="0"/>
              <a:t>, </a:t>
            </a:r>
            <a:r>
              <a:rPr lang="en-US" i="1" dirty="0" smtClean="0"/>
              <a:t>Guide to Wireless Communications, Third Edition</a:t>
            </a:r>
            <a:r>
              <a:rPr lang="en-US" dirty="0" smtClean="0"/>
              <a:t>, Course Technology Incorporated, 2013, ISBN-13: 9781111307318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242-306 Mobile and Wireless Computing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</TotalTime>
  <Words>281</Words>
  <Application>Microsoft Office PowerPoint</Application>
  <PresentationFormat>On-screen Show (4:3)</PresentationFormat>
  <Paragraphs>73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FreesiaUPC</vt:lpstr>
      <vt:lpstr>Tw Cen MT</vt:lpstr>
      <vt:lpstr>Wingdings</vt:lpstr>
      <vt:lpstr>Wingdings 2</vt:lpstr>
      <vt:lpstr>Median</vt:lpstr>
      <vt:lpstr>242-306 Mobile and Wireless  Computing (2-0-4)</vt:lpstr>
      <vt:lpstr>Course description</vt:lpstr>
      <vt:lpstr>Outline</vt:lpstr>
      <vt:lpstr>Outline</vt:lpstr>
      <vt:lpstr>Scores</vt:lpstr>
      <vt:lpstr>Grade</vt:lpstr>
      <vt:lpstr>Reference Book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242-306 Mobile and Wireless Computing (2-0-4)</dc:title>
  <dc:creator>wwarodom</dc:creator>
  <cp:lastModifiedBy>Warodom Werapun</cp:lastModifiedBy>
  <cp:revision>26</cp:revision>
  <dcterms:created xsi:type="dcterms:W3CDTF">2006-08-16T00:00:00Z</dcterms:created>
  <dcterms:modified xsi:type="dcterms:W3CDTF">2019-08-06T10:31:51Z</dcterms:modified>
</cp:coreProperties>
</file>